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3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1D67E-2FDF-43E9-8318-3BE6B8CAA4D6}" type="datetimeFigureOut">
              <a:rPr lang="pt-PT" smtClean="0"/>
              <a:pPr/>
              <a:t>13/06/2018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BF8F-A865-4E04-956B-3D637BD28B33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BF8F-A865-4E04-956B-3D637BD28B33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846" y="3856672"/>
            <a:ext cx="1473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Fluid</a:t>
            </a:r>
          </a:p>
          <a:p>
            <a:r>
              <a:rPr lang="en-US" dirty="0"/>
              <a:t>Cell</a:t>
            </a:r>
          </a:p>
          <a:p>
            <a:r>
              <a:rPr lang="en-US" dirty="0"/>
              <a:t>Tissue</a:t>
            </a:r>
          </a:p>
          <a:p>
            <a:r>
              <a:rPr lang="en-US" dirty="0"/>
              <a:t>Organ</a:t>
            </a:r>
          </a:p>
          <a:p>
            <a:r>
              <a:rPr lang="en-US" dirty="0"/>
              <a:t>Organism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43000" y="3620869"/>
            <a:ext cx="147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Protein extract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463953" y="2034064"/>
            <a:ext cx="147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Quantify (2DE)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632047" y="2110264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Digest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3683153" y="2262664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para a direita 10"/>
          <p:cNvSpPr/>
          <p:nvPr/>
        </p:nvSpPr>
        <p:spPr>
          <a:xfrm>
            <a:off x="3378353" y="49530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2159153" y="4800600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Digest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352800" y="4800600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Separate</a:t>
            </a:r>
          </a:p>
        </p:txBody>
      </p:sp>
      <p:sp>
        <p:nvSpPr>
          <p:cNvPr id="14" name="Seta para a direita 13"/>
          <p:cNvSpPr/>
          <p:nvPr/>
        </p:nvSpPr>
        <p:spPr>
          <a:xfrm>
            <a:off x="4800600" y="2262664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>
            <a:off x="4597553" y="49530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/>
          <p:cNvSpPr txBox="1"/>
          <p:nvPr/>
        </p:nvSpPr>
        <p:spPr>
          <a:xfrm>
            <a:off x="4927447" y="2110264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 Spec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48200" y="4812268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Mass Spec</a:t>
            </a:r>
          </a:p>
        </p:txBody>
      </p:sp>
      <p:sp>
        <p:nvSpPr>
          <p:cNvPr id="18" name="Seta para a direita 17"/>
          <p:cNvSpPr/>
          <p:nvPr/>
        </p:nvSpPr>
        <p:spPr>
          <a:xfrm>
            <a:off x="990600" y="38862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7239000" y="2789872"/>
            <a:ext cx="1854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IDENTIFICATION OF DIFFERENTIALLY EXPRESSED PROTEIN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943600" y="4812268"/>
            <a:ext cx="147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Quantify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133600" y="1676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tx2"/>
                </a:solidFill>
              </a:rPr>
              <a:t>GEL BASED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981200" y="53456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rgbClr val="002060"/>
                </a:solidFill>
              </a:rPr>
              <a:t>GEL FREE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0" y="838200"/>
            <a:ext cx="914400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The Proteomics Workflow</a:t>
            </a:r>
          </a:p>
        </p:txBody>
      </p:sp>
      <p:sp>
        <p:nvSpPr>
          <p:cNvPr id="28" name="Seta para a direita 27"/>
          <p:cNvSpPr/>
          <p:nvPr/>
        </p:nvSpPr>
        <p:spPr>
          <a:xfrm>
            <a:off x="5943600" y="4964668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Chaveta à esquerda 28"/>
          <p:cNvSpPr/>
          <p:nvPr/>
        </p:nvSpPr>
        <p:spPr>
          <a:xfrm>
            <a:off x="2209800" y="1676400"/>
            <a:ext cx="457200" cy="3962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Seta em ângulo recto para cima 31"/>
          <p:cNvSpPr/>
          <p:nvPr/>
        </p:nvSpPr>
        <p:spPr>
          <a:xfrm>
            <a:off x="7239000" y="4495800"/>
            <a:ext cx="1143000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Seta em ângulo recto para cima 32"/>
          <p:cNvSpPr/>
          <p:nvPr/>
        </p:nvSpPr>
        <p:spPr>
          <a:xfrm flipV="1">
            <a:off x="6477000" y="1981200"/>
            <a:ext cx="1905000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92" y="1981200"/>
            <a:ext cx="220380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Skjermfremvisning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Andre</dc:creator>
  <cp:lastModifiedBy>Marianne Berget</cp:lastModifiedBy>
  <cp:revision>4</cp:revision>
  <dcterms:created xsi:type="dcterms:W3CDTF">2014-03-05T15:38:50Z</dcterms:created>
  <dcterms:modified xsi:type="dcterms:W3CDTF">2018-06-13T10:49:44Z</dcterms:modified>
</cp:coreProperties>
</file>